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03999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32" y="-102"/>
      </p:cViewPr>
      <p:guideLst>
        <p:guide orient="horz" pos="15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50" y="3528174"/>
            <a:ext cx="5486591" cy="416521"/>
          </a:xfrm>
        </p:spPr>
        <p:txBody>
          <a:bodyPr anchor="b"/>
          <a:lstStyle>
            <a:lvl1pPr algn="l">
              <a:defRPr sz="157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50" y="450356"/>
            <a:ext cx="5486591" cy="3024150"/>
          </a:xfrm>
        </p:spPr>
        <p:txBody>
          <a:bodyPr/>
          <a:lstStyle>
            <a:lvl1pPr marL="0" indent="0">
              <a:buNone/>
              <a:defRPr sz="2510"/>
            </a:lvl1pPr>
            <a:lvl2pPr marL="358775" indent="0">
              <a:buNone/>
              <a:defRPr sz="2195"/>
            </a:lvl2pPr>
            <a:lvl3pPr marL="716915" indent="0">
              <a:buNone/>
              <a:defRPr sz="1880"/>
            </a:lvl3pPr>
            <a:lvl4pPr marL="1075690" indent="0">
              <a:buNone/>
              <a:defRPr sz="1570"/>
            </a:lvl4pPr>
            <a:lvl5pPr marL="1433830" indent="0">
              <a:buNone/>
              <a:defRPr sz="1570"/>
            </a:lvl5pPr>
            <a:lvl6pPr marL="1792605" indent="0">
              <a:buNone/>
              <a:defRPr sz="1570"/>
            </a:lvl6pPr>
            <a:lvl7pPr marL="2150745" indent="0">
              <a:buNone/>
              <a:defRPr sz="1570"/>
            </a:lvl7pPr>
            <a:lvl8pPr marL="2509520" indent="0">
              <a:buNone/>
              <a:defRPr sz="1570"/>
            </a:lvl8pPr>
            <a:lvl9pPr marL="2868295" indent="0">
              <a:buNone/>
              <a:defRPr sz="15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50" y="3944695"/>
            <a:ext cx="5486591" cy="591529"/>
          </a:xfrm>
        </p:spPr>
        <p:txBody>
          <a:bodyPr/>
          <a:lstStyle>
            <a:lvl1pPr marL="0" indent="0">
              <a:buNone/>
              <a:defRPr sz="1100"/>
            </a:lvl1pPr>
            <a:lvl2pPr marL="358775" indent="0">
              <a:buNone/>
              <a:defRPr sz="940"/>
            </a:lvl2pPr>
            <a:lvl3pPr marL="716915" indent="0">
              <a:buNone/>
              <a:defRPr sz="785"/>
            </a:lvl3pPr>
            <a:lvl4pPr marL="1075690" indent="0">
              <a:buNone/>
              <a:defRPr sz="705"/>
            </a:lvl4pPr>
            <a:lvl5pPr marL="1433830" indent="0">
              <a:buNone/>
              <a:defRPr sz="705"/>
            </a:lvl5pPr>
            <a:lvl6pPr marL="1792605" indent="0">
              <a:buNone/>
              <a:defRPr sz="705"/>
            </a:lvl6pPr>
            <a:lvl7pPr marL="2150745" indent="0">
              <a:buNone/>
              <a:defRPr sz="705"/>
            </a:lvl7pPr>
            <a:lvl8pPr marL="2509520" indent="0">
              <a:buNone/>
              <a:defRPr sz="705"/>
            </a:lvl8pPr>
            <a:lvl9pPr marL="2868295" indent="0">
              <a:buNone/>
              <a:defRPr sz="70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630" y="201844"/>
            <a:ext cx="2057471" cy="430054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16" y="201844"/>
            <a:ext cx="6020009" cy="430054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6471" y="1343981"/>
            <a:ext cx="5357106" cy="840042"/>
          </a:xfrm>
        </p:spPr>
        <p:txBody>
          <a:bodyPr>
            <a:normAutofit/>
          </a:bodyPr>
          <a:lstStyle>
            <a:lvl1pPr algn="l">
              <a:defRPr sz="204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单击此处输入祝福语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38" y="3238827"/>
            <a:ext cx="7772670" cy="1001049"/>
          </a:xfrm>
        </p:spPr>
        <p:txBody>
          <a:bodyPr anchor="t"/>
          <a:lstStyle>
            <a:lvl1pPr algn="l">
              <a:defRPr sz="31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38" y="2136273"/>
            <a:ext cx="7772670" cy="1102554"/>
          </a:xfrm>
        </p:spPr>
        <p:txBody>
          <a:bodyPr anchor="b"/>
          <a:lstStyle>
            <a:lvl1pPr marL="0" indent="0">
              <a:buNone/>
              <a:defRPr sz="1570">
                <a:solidFill>
                  <a:schemeClr val="tx1">
                    <a:tint val="75000"/>
                  </a:schemeClr>
                </a:solidFill>
              </a:defRPr>
            </a:lvl1pPr>
            <a:lvl2pPr marL="358775" indent="0">
              <a:buNone/>
              <a:defRPr sz="1410">
                <a:solidFill>
                  <a:schemeClr val="tx1">
                    <a:tint val="75000"/>
                  </a:schemeClr>
                </a:solidFill>
              </a:defRPr>
            </a:lvl2pPr>
            <a:lvl3pPr marL="716915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3pPr>
            <a:lvl4pPr marL="10756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8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6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7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5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8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16" y="1176059"/>
            <a:ext cx="4038740" cy="3326332"/>
          </a:xfrm>
        </p:spPr>
        <p:txBody>
          <a:bodyPr/>
          <a:lstStyle>
            <a:lvl1pPr>
              <a:defRPr sz="2195"/>
            </a:lvl1pPr>
            <a:lvl2pPr>
              <a:defRPr sz="1880"/>
            </a:lvl2pPr>
            <a:lvl3pPr>
              <a:defRPr sz="1570"/>
            </a:lvl3pPr>
            <a:lvl4pPr>
              <a:defRPr sz="1410"/>
            </a:lvl4pPr>
            <a:lvl5pPr>
              <a:defRPr sz="1410"/>
            </a:lvl5pPr>
            <a:lvl6pPr>
              <a:defRPr sz="1410"/>
            </a:lvl6pPr>
            <a:lvl7pPr>
              <a:defRPr sz="1410"/>
            </a:lvl7pPr>
            <a:lvl8pPr>
              <a:defRPr sz="1410"/>
            </a:lvl8pPr>
            <a:lvl9pPr>
              <a:defRPr sz="14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361" y="1176059"/>
            <a:ext cx="4038740" cy="3326332"/>
          </a:xfrm>
        </p:spPr>
        <p:txBody>
          <a:bodyPr/>
          <a:lstStyle>
            <a:lvl1pPr>
              <a:defRPr sz="2195"/>
            </a:lvl1pPr>
            <a:lvl2pPr>
              <a:defRPr sz="1880"/>
            </a:lvl2pPr>
            <a:lvl3pPr>
              <a:defRPr sz="1570"/>
            </a:lvl3pPr>
            <a:lvl4pPr>
              <a:defRPr sz="1410"/>
            </a:lvl4pPr>
            <a:lvl5pPr>
              <a:defRPr sz="1410"/>
            </a:lvl5pPr>
            <a:lvl6pPr>
              <a:defRPr sz="1410"/>
            </a:lvl6pPr>
            <a:lvl7pPr>
              <a:defRPr sz="1410"/>
            </a:lvl7pPr>
            <a:lvl8pPr>
              <a:defRPr sz="1410"/>
            </a:lvl8pPr>
            <a:lvl9pPr>
              <a:defRPr sz="14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15" y="1128223"/>
            <a:ext cx="4040329" cy="470190"/>
          </a:xfrm>
        </p:spPr>
        <p:txBody>
          <a:bodyPr anchor="b"/>
          <a:lstStyle>
            <a:lvl1pPr marL="0" indent="0">
              <a:buNone/>
              <a:defRPr sz="1880" b="1"/>
            </a:lvl1pPr>
            <a:lvl2pPr marL="358775" indent="0">
              <a:buNone/>
              <a:defRPr sz="1570" b="1"/>
            </a:lvl2pPr>
            <a:lvl3pPr marL="716915" indent="0">
              <a:buNone/>
              <a:defRPr sz="1410" b="1"/>
            </a:lvl3pPr>
            <a:lvl4pPr marL="1075690" indent="0">
              <a:buNone/>
              <a:defRPr sz="1255" b="1"/>
            </a:lvl4pPr>
            <a:lvl5pPr marL="1433830" indent="0">
              <a:buNone/>
              <a:defRPr sz="1255" b="1"/>
            </a:lvl5pPr>
            <a:lvl6pPr marL="1792605" indent="0">
              <a:buNone/>
              <a:defRPr sz="1255" b="1"/>
            </a:lvl6pPr>
            <a:lvl7pPr marL="2150745" indent="0">
              <a:buNone/>
              <a:defRPr sz="1255" b="1"/>
            </a:lvl7pPr>
            <a:lvl8pPr marL="2509520" indent="0">
              <a:buNone/>
              <a:defRPr sz="1255" b="1"/>
            </a:lvl8pPr>
            <a:lvl9pPr marL="2868295" indent="0">
              <a:buNone/>
              <a:defRPr sz="125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15" y="1598412"/>
            <a:ext cx="4040329" cy="2903977"/>
          </a:xfrm>
        </p:spPr>
        <p:txBody>
          <a:bodyPr/>
          <a:lstStyle>
            <a:lvl1pPr>
              <a:defRPr sz="1880"/>
            </a:lvl1pPr>
            <a:lvl2pPr>
              <a:defRPr sz="1570"/>
            </a:lvl2pPr>
            <a:lvl3pPr>
              <a:defRPr sz="1410"/>
            </a:lvl3pPr>
            <a:lvl4pPr>
              <a:defRPr sz="1255"/>
            </a:lvl4pPr>
            <a:lvl5pPr>
              <a:defRPr sz="1255"/>
            </a:lvl5pPr>
            <a:lvl6pPr>
              <a:defRPr sz="1255"/>
            </a:lvl6pPr>
            <a:lvl7pPr>
              <a:defRPr sz="1255"/>
            </a:lvl7pPr>
            <a:lvl8pPr>
              <a:defRPr sz="1255"/>
            </a:lvl8pPr>
            <a:lvl9pPr>
              <a:defRPr sz="12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187" y="1128223"/>
            <a:ext cx="4041916" cy="470190"/>
          </a:xfrm>
        </p:spPr>
        <p:txBody>
          <a:bodyPr anchor="b"/>
          <a:lstStyle>
            <a:lvl1pPr marL="0" indent="0">
              <a:buNone/>
              <a:defRPr sz="1880" b="1"/>
            </a:lvl1pPr>
            <a:lvl2pPr marL="358775" indent="0">
              <a:buNone/>
              <a:defRPr sz="1570" b="1"/>
            </a:lvl2pPr>
            <a:lvl3pPr marL="716915" indent="0">
              <a:buNone/>
              <a:defRPr sz="1410" b="1"/>
            </a:lvl3pPr>
            <a:lvl4pPr marL="1075690" indent="0">
              <a:buNone/>
              <a:defRPr sz="1255" b="1"/>
            </a:lvl4pPr>
            <a:lvl5pPr marL="1433830" indent="0">
              <a:buNone/>
              <a:defRPr sz="1255" b="1"/>
            </a:lvl5pPr>
            <a:lvl6pPr marL="1792605" indent="0">
              <a:buNone/>
              <a:defRPr sz="1255" b="1"/>
            </a:lvl6pPr>
            <a:lvl7pPr marL="2150745" indent="0">
              <a:buNone/>
              <a:defRPr sz="1255" b="1"/>
            </a:lvl7pPr>
            <a:lvl8pPr marL="2509520" indent="0">
              <a:buNone/>
              <a:defRPr sz="1255" b="1"/>
            </a:lvl8pPr>
            <a:lvl9pPr marL="2868295" indent="0">
              <a:buNone/>
              <a:defRPr sz="125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187" y="1598412"/>
            <a:ext cx="4041916" cy="2903977"/>
          </a:xfrm>
        </p:spPr>
        <p:txBody>
          <a:bodyPr/>
          <a:lstStyle>
            <a:lvl1pPr>
              <a:defRPr sz="1880"/>
            </a:lvl1pPr>
            <a:lvl2pPr>
              <a:defRPr sz="1570"/>
            </a:lvl2pPr>
            <a:lvl3pPr>
              <a:defRPr sz="1410"/>
            </a:lvl3pPr>
            <a:lvl4pPr>
              <a:defRPr sz="1255"/>
            </a:lvl4pPr>
            <a:lvl5pPr>
              <a:defRPr sz="1255"/>
            </a:lvl5pPr>
            <a:lvl6pPr>
              <a:defRPr sz="1255"/>
            </a:lvl6pPr>
            <a:lvl7pPr>
              <a:defRPr sz="1255"/>
            </a:lvl7pPr>
            <a:lvl8pPr>
              <a:defRPr sz="1255"/>
            </a:lvl8pPr>
            <a:lvl9pPr>
              <a:defRPr sz="12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6" y="200676"/>
            <a:ext cx="3008417" cy="854042"/>
          </a:xfrm>
        </p:spPr>
        <p:txBody>
          <a:bodyPr anchor="b"/>
          <a:lstStyle>
            <a:lvl1pPr algn="l">
              <a:defRPr sz="157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174" y="200677"/>
            <a:ext cx="5111928" cy="4301713"/>
          </a:xfrm>
        </p:spPr>
        <p:txBody>
          <a:bodyPr/>
          <a:lstStyle>
            <a:lvl1pPr>
              <a:defRPr sz="2510"/>
            </a:lvl1pPr>
            <a:lvl2pPr>
              <a:defRPr sz="2195"/>
            </a:lvl2pPr>
            <a:lvl3pPr>
              <a:defRPr sz="1880"/>
            </a:lvl3pPr>
            <a:lvl4pPr>
              <a:defRPr sz="1570"/>
            </a:lvl4pPr>
            <a:lvl5pPr>
              <a:defRPr sz="1570"/>
            </a:lvl5pPr>
            <a:lvl6pPr>
              <a:defRPr sz="1570"/>
            </a:lvl6pPr>
            <a:lvl7pPr>
              <a:defRPr sz="1570"/>
            </a:lvl7pPr>
            <a:lvl8pPr>
              <a:defRPr sz="1570"/>
            </a:lvl8pPr>
            <a:lvl9pPr>
              <a:defRPr sz="15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6" y="1054720"/>
            <a:ext cx="3008417" cy="3447671"/>
          </a:xfrm>
        </p:spPr>
        <p:txBody>
          <a:bodyPr/>
          <a:lstStyle>
            <a:lvl1pPr marL="0" indent="0">
              <a:buNone/>
              <a:defRPr sz="1100"/>
            </a:lvl1pPr>
            <a:lvl2pPr marL="358775" indent="0">
              <a:buNone/>
              <a:defRPr sz="940"/>
            </a:lvl2pPr>
            <a:lvl3pPr marL="716915" indent="0">
              <a:buNone/>
              <a:defRPr sz="785"/>
            </a:lvl3pPr>
            <a:lvl4pPr marL="1075690" indent="0">
              <a:buNone/>
              <a:defRPr sz="705"/>
            </a:lvl4pPr>
            <a:lvl5pPr marL="1433830" indent="0">
              <a:buNone/>
              <a:defRPr sz="705"/>
            </a:lvl5pPr>
            <a:lvl6pPr marL="1792605" indent="0">
              <a:buNone/>
              <a:defRPr sz="705"/>
            </a:lvl6pPr>
            <a:lvl7pPr marL="2150745" indent="0">
              <a:buNone/>
              <a:defRPr sz="705"/>
            </a:lvl7pPr>
            <a:lvl8pPr marL="2509520" indent="0">
              <a:buNone/>
              <a:defRPr sz="705"/>
            </a:lvl8pPr>
            <a:lvl9pPr marL="2868295" indent="0">
              <a:buNone/>
              <a:defRPr sz="70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16" y="201844"/>
            <a:ext cx="8229886" cy="84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16" y="1176059"/>
            <a:ext cx="8229886" cy="332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15" y="4671565"/>
            <a:ext cx="2133675" cy="268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309" y="4671565"/>
            <a:ext cx="2895701" cy="268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428" y="4671565"/>
            <a:ext cx="2133675" cy="268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716915" rtl="0" eaLnBrk="1" latinLnBrk="0" hangingPunct="1">
        <a:spcBef>
          <a:spcPct val="0"/>
        </a:spcBef>
        <a:buNone/>
        <a:defRPr sz="3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605" indent="-268605" algn="l" defTabSz="716915" rtl="0" eaLnBrk="1" latinLnBrk="0" hangingPunct="1">
        <a:spcBef>
          <a:spcPts val="75"/>
        </a:spcBef>
        <a:buFont typeface="Arial" panose="020B0604020202020204" pitchFamily="34" charset="0"/>
        <a:buChar char="•"/>
        <a:defRPr sz="2510" kern="1200">
          <a:solidFill>
            <a:schemeClr val="tx1"/>
          </a:solidFill>
          <a:latin typeface="+mn-lt"/>
          <a:ea typeface="+mn-ea"/>
          <a:cs typeface="+mn-cs"/>
        </a:defRPr>
      </a:lvl1pPr>
      <a:lvl2pPr marL="582295" indent="-224155" algn="l" defTabSz="716915" rtl="0" eaLnBrk="1" latinLnBrk="0" hangingPunct="1">
        <a:spcBef>
          <a:spcPts val="75"/>
        </a:spcBef>
        <a:buFont typeface="Arial" panose="020B0604020202020204" pitchFamily="34" charset="0"/>
        <a:buChar char="–"/>
        <a:defRPr sz="2195" kern="1200">
          <a:solidFill>
            <a:schemeClr val="tx1"/>
          </a:solidFill>
          <a:latin typeface="+mn-lt"/>
          <a:ea typeface="+mn-ea"/>
          <a:cs typeface="+mn-cs"/>
        </a:defRPr>
      </a:lvl2pPr>
      <a:lvl3pPr marL="895985" indent="-179070" algn="l" defTabSz="716915" rtl="0" eaLnBrk="1" latinLnBrk="0" hangingPunct="1">
        <a:spcBef>
          <a:spcPts val="75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3pPr>
      <a:lvl4pPr marL="1254760" indent="-179070" algn="l" defTabSz="716915" rtl="0" eaLnBrk="1" latinLnBrk="0" hangingPunct="1">
        <a:spcBef>
          <a:spcPts val="75"/>
        </a:spcBef>
        <a:buFont typeface="Arial" panose="020B0604020202020204" pitchFamily="34" charset="0"/>
        <a:buChar char="–"/>
        <a:defRPr sz="1570" kern="1200">
          <a:solidFill>
            <a:schemeClr val="tx1"/>
          </a:solidFill>
          <a:latin typeface="+mn-lt"/>
          <a:ea typeface="+mn-ea"/>
          <a:cs typeface="+mn-cs"/>
        </a:defRPr>
      </a:lvl4pPr>
      <a:lvl5pPr marL="1613535" indent="-179070" algn="l" defTabSz="716915" rtl="0" eaLnBrk="1" latinLnBrk="0" hangingPunct="1">
        <a:spcBef>
          <a:spcPts val="75"/>
        </a:spcBef>
        <a:buFont typeface="Arial" panose="020B0604020202020204" pitchFamily="34" charset="0"/>
        <a:buChar char="»"/>
        <a:defRPr sz="1570" kern="1200">
          <a:solidFill>
            <a:schemeClr val="tx1"/>
          </a:solidFill>
          <a:latin typeface="+mn-lt"/>
          <a:ea typeface="+mn-ea"/>
          <a:cs typeface="+mn-cs"/>
        </a:defRPr>
      </a:lvl5pPr>
      <a:lvl6pPr marL="1971675" indent="-179070" algn="l" defTabSz="716915" rtl="0" eaLnBrk="1" latinLnBrk="0" hangingPunct="1">
        <a:spcBef>
          <a:spcPts val="75"/>
        </a:spcBef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6pPr>
      <a:lvl7pPr marL="2330450" indent="-179070" algn="l" defTabSz="716915" rtl="0" eaLnBrk="1" latinLnBrk="0" hangingPunct="1">
        <a:spcBef>
          <a:spcPts val="75"/>
        </a:spcBef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7pPr>
      <a:lvl8pPr marL="2688590" indent="-179070" algn="l" defTabSz="716915" rtl="0" eaLnBrk="1" latinLnBrk="0" hangingPunct="1">
        <a:spcBef>
          <a:spcPts val="75"/>
        </a:spcBef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8pPr>
      <a:lvl9pPr marL="3047365" indent="-179070" algn="l" defTabSz="716915" rtl="0" eaLnBrk="1" latinLnBrk="0" hangingPunct="1">
        <a:spcBef>
          <a:spcPts val="75"/>
        </a:spcBef>
        <a:buFont typeface="Arial" panose="020B0604020202020204" pitchFamily="34" charset="0"/>
        <a:buChar char="•"/>
        <a:defRPr sz="1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2pPr>
      <a:lvl3pPr marL="716915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3pPr>
      <a:lvl4pPr marL="1075690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4pPr>
      <a:lvl5pPr marL="1433830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5pPr>
      <a:lvl6pPr marL="1792605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6pPr>
      <a:lvl7pPr marL="2150745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7pPr>
      <a:lvl8pPr marL="2509520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8pPr>
      <a:lvl9pPr marL="2868295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2945" y="1098550"/>
            <a:ext cx="3921760" cy="370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单击此处输入祝福语</a:t>
            </a:r>
            <a:endParaRPr lang="zh-CN" altLang="en-US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演示</Application>
  <PresentationFormat>自定义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方正舒体</vt:lpstr>
      <vt:lpstr>Arial Unicode MS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dell</cp:lastModifiedBy>
  <cp:revision>7</cp:revision>
  <dcterms:created xsi:type="dcterms:W3CDTF">2015-12-29T01:21:00Z</dcterms:created>
  <dcterms:modified xsi:type="dcterms:W3CDTF">2017-12-28T09:29:48Z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