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8928100" cy="6494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6" userDrawn="1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350" y="90"/>
      </p:cViewPr>
      <p:guideLst>
        <p:guide orient="horz" pos="2046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608" y="1062868"/>
            <a:ext cx="7588885" cy="2261035"/>
          </a:xfrm>
        </p:spPr>
        <p:txBody>
          <a:bodyPr anchor="b"/>
          <a:lstStyle>
            <a:lvl1pPr algn="ctr">
              <a:defRPr sz="5682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11097"/>
            <a:ext cx="6696075" cy="1567991"/>
          </a:xfrm>
        </p:spPr>
        <p:txBody>
          <a:bodyPr/>
          <a:lstStyle>
            <a:lvl1pPr marL="0" indent="0" algn="ctr">
              <a:buNone/>
              <a:defRPr sz="2273"/>
            </a:lvl1pPr>
            <a:lvl2pPr marL="432968" indent="0" algn="ctr">
              <a:buNone/>
              <a:defRPr sz="1894"/>
            </a:lvl2pPr>
            <a:lvl3pPr marL="865937" indent="0" algn="ctr">
              <a:buNone/>
              <a:defRPr sz="1705"/>
            </a:lvl3pPr>
            <a:lvl4pPr marL="1298905" indent="0" algn="ctr">
              <a:buNone/>
              <a:defRPr sz="1515"/>
            </a:lvl4pPr>
            <a:lvl5pPr marL="1731874" indent="0" algn="ctr">
              <a:buNone/>
              <a:defRPr sz="1515"/>
            </a:lvl5pPr>
            <a:lvl6pPr marL="2164842" indent="0" algn="ctr">
              <a:buNone/>
              <a:defRPr sz="1515"/>
            </a:lvl6pPr>
            <a:lvl7pPr marL="2597810" indent="0" algn="ctr">
              <a:buNone/>
              <a:defRPr sz="1515"/>
            </a:lvl7pPr>
            <a:lvl8pPr marL="3030779" indent="0" algn="ctr">
              <a:buNone/>
              <a:defRPr sz="1515"/>
            </a:lvl8pPr>
            <a:lvl9pPr marL="3463747" indent="0" algn="ctr">
              <a:buNone/>
              <a:defRPr sz="1515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37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0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9172" y="345770"/>
            <a:ext cx="1925122" cy="55037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808" y="345770"/>
            <a:ext cx="5663763" cy="550375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21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7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57" y="1619107"/>
            <a:ext cx="7700486" cy="2701516"/>
          </a:xfrm>
        </p:spPr>
        <p:txBody>
          <a:bodyPr anchor="b"/>
          <a:lstStyle>
            <a:lvl1pPr>
              <a:defRPr sz="5682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157" y="4346181"/>
            <a:ext cx="7700486" cy="1420663"/>
          </a:xfrm>
        </p:spPr>
        <p:txBody>
          <a:bodyPr/>
          <a:lstStyle>
            <a:lvl1pPr marL="0" indent="0">
              <a:buNone/>
              <a:defRPr sz="2273">
                <a:solidFill>
                  <a:schemeClr val="tx1"/>
                </a:solidFill>
              </a:defRPr>
            </a:lvl1pPr>
            <a:lvl2pPr marL="43296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2pPr>
            <a:lvl3pPr marL="865937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298905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4pPr>
            <a:lvl5pPr marL="1731874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5pPr>
            <a:lvl6pPr marL="2164842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6pPr>
            <a:lvl7pPr marL="259781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7pPr>
            <a:lvl8pPr marL="3030779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8pPr>
            <a:lvl9pPr marL="3463747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25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807" y="1728850"/>
            <a:ext cx="3794443" cy="412067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850" y="1728850"/>
            <a:ext cx="3794443" cy="412067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52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345771"/>
            <a:ext cx="7700486" cy="125529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971" y="1592046"/>
            <a:ext cx="3777004" cy="780237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968" indent="0">
              <a:buNone/>
              <a:defRPr sz="1894" b="1"/>
            </a:lvl2pPr>
            <a:lvl3pPr marL="865937" indent="0">
              <a:buNone/>
              <a:defRPr sz="1705" b="1"/>
            </a:lvl3pPr>
            <a:lvl4pPr marL="1298905" indent="0">
              <a:buNone/>
              <a:defRPr sz="1515" b="1"/>
            </a:lvl4pPr>
            <a:lvl5pPr marL="1731874" indent="0">
              <a:buNone/>
              <a:defRPr sz="1515" b="1"/>
            </a:lvl5pPr>
            <a:lvl6pPr marL="2164842" indent="0">
              <a:buNone/>
              <a:defRPr sz="1515" b="1"/>
            </a:lvl6pPr>
            <a:lvl7pPr marL="2597810" indent="0">
              <a:buNone/>
              <a:defRPr sz="1515" b="1"/>
            </a:lvl7pPr>
            <a:lvl8pPr marL="3030779" indent="0">
              <a:buNone/>
              <a:defRPr sz="1515" b="1"/>
            </a:lvl8pPr>
            <a:lvl9pPr marL="3463747" indent="0">
              <a:buNone/>
              <a:defRPr sz="1515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971" y="2372283"/>
            <a:ext cx="3777004" cy="348927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9851" y="1592046"/>
            <a:ext cx="3795605" cy="780237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968" indent="0">
              <a:buNone/>
              <a:defRPr sz="1894" b="1"/>
            </a:lvl2pPr>
            <a:lvl3pPr marL="865937" indent="0">
              <a:buNone/>
              <a:defRPr sz="1705" b="1"/>
            </a:lvl3pPr>
            <a:lvl4pPr marL="1298905" indent="0">
              <a:buNone/>
              <a:defRPr sz="1515" b="1"/>
            </a:lvl4pPr>
            <a:lvl5pPr marL="1731874" indent="0">
              <a:buNone/>
              <a:defRPr sz="1515" b="1"/>
            </a:lvl5pPr>
            <a:lvl6pPr marL="2164842" indent="0">
              <a:buNone/>
              <a:defRPr sz="1515" b="1"/>
            </a:lvl6pPr>
            <a:lvl7pPr marL="2597810" indent="0">
              <a:buNone/>
              <a:defRPr sz="1515" b="1"/>
            </a:lvl7pPr>
            <a:lvl8pPr marL="3030779" indent="0">
              <a:buNone/>
              <a:defRPr sz="1515" b="1"/>
            </a:lvl8pPr>
            <a:lvl9pPr marL="3463747" indent="0">
              <a:buNone/>
              <a:defRPr sz="1515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9851" y="2372283"/>
            <a:ext cx="3795605" cy="348927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7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2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5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432964"/>
            <a:ext cx="2879545" cy="1515375"/>
          </a:xfrm>
        </p:spPr>
        <p:txBody>
          <a:bodyPr anchor="b"/>
          <a:lstStyle>
            <a:lvl1pPr>
              <a:defRPr sz="303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05" y="935084"/>
            <a:ext cx="4519851" cy="4615278"/>
          </a:xfrm>
        </p:spPr>
        <p:txBody>
          <a:bodyPr/>
          <a:lstStyle>
            <a:lvl1pPr>
              <a:defRPr sz="3030"/>
            </a:lvl1pPr>
            <a:lvl2pPr>
              <a:defRPr sz="2652"/>
            </a:lvl2pPr>
            <a:lvl3pPr>
              <a:defRPr sz="2273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970" y="1948339"/>
            <a:ext cx="2879545" cy="3609539"/>
          </a:xfrm>
        </p:spPr>
        <p:txBody>
          <a:bodyPr/>
          <a:lstStyle>
            <a:lvl1pPr marL="0" indent="0">
              <a:buNone/>
              <a:defRPr sz="1515"/>
            </a:lvl1pPr>
            <a:lvl2pPr marL="432968" indent="0">
              <a:buNone/>
              <a:defRPr sz="1326"/>
            </a:lvl2pPr>
            <a:lvl3pPr marL="865937" indent="0">
              <a:buNone/>
              <a:defRPr sz="1136"/>
            </a:lvl3pPr>
            <a:lvl4pPr marL="1298905" indent="0">
              <a:buNone/>
              <a:defRPr sz="947"/>
            </a:lvl4pPr>
            <a:lvl5pPr marL="1731874" indent="0">
              <a:buNone/>
              <a:defRPr sz="947"/>
            </a:lvl5pPr>
            <a:lvl6pPr marL="2164842" indent="0">
              <a:buNone/>
              <a:defRPr sz="947"/>
            </a:lvl6pPr>
            <a:lvl7pPr marL="2597810" indent="0">
              <a:buNone/>
              <a:defRPr sz="947"/>
            </a:lvl7pPr>
            <a:lvl8pPr marL="3030779" indent="0">
              <a:buNone/>
              <a:defRPr sz="947"/>
            </a:lvl8pPr>
            <a:lvl9pPr marL="3463747" indent="0">
              <a:buNone/>
              <a:defRPr sz="947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4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432964"/>
            <a:ext cx="2879545" cy="1515375"/>
          </a:xfrm>
        </p:spPr>
        <p:txBody>
          <a:bodyPr anchor="b"/>
          <a:lstStyle>
            <a:lvl1pPr>
              <a:defRPr sz="303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95605" y="935084"/>
            <a:ext cx="4519851" cy="4615278"/>
          </a:xfrm>
        </p:spPr>
        <p:txBody>
          <a:bodyPr anchor="t"/>
          <a:lstStyle>
            <a:lvl1pPr marL="0" indent="0">
              <a:buNone/>
              <a:defRPr sz="3030"/>
            </a:lvl1pPr>
            <a:lvl2pPr marL="432968" indent="0">
              <a:buNone/>
              <a:defRPr sz="2652"/>
            </a:lvl2pPr>
            <a:lvl3pPr marL="865937" indent="0">
              <a:buNone/>
              <a:defRPr sz="2273"/>
            </a:lvl3pPr>
            <a:lvl4pPr marL="1298905" indent="0">
              <a:buNone/>
              <a:defRPr sz="1894"/>
            </a:lvl4pPr>
            <a:lvl5pPr marL="1731874" indent="0">
              <a:buNone/>
              <a:defRPr sz="1894"/>
            </a:lvl5pPr>
            <a:lvl6pPr marL="2164842" indent="0">
              <a:buNone/>
              <a:defRPr sz="1894"/>
            </a:lvl6pPr>
            <a:lvl7pPr marL="2597810" indent="0">
              <a:buNone/>
              <a:defRPr sz="1894"/>
            </a:lvl7pPr>
            <a:lvl8pPr marL="3030779" indent="0">
              <a:buNone/>
              <a:defRPr sz="1894"/>
            </a:lvl8pPr>
            <a:lvl9pPr marL="3463747" indent="0">
              <a:buNone/>
              <a:defRPr sz="1894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970" y="1948339"/>
            <a:ext cx="2879545" cy="3609539"/>
          </a:xfrm>
        </p:spPr>
        <p:txBody>
          <a:bodyPr/>
          <a:lstStyle>
            <a:lvl1pPr marL="0" indent="0">
              <a:buNone/>
              <a:defRPr sz="1515"/>
            </a:lvl1pPr>
            <a:lvl2pPr marL="432968" indent="0">
              <a:buNone/>
              <a:defRPr sz="1326"/>
            </a:lvl2pPr>
            <a:lvl3pPr marL="865937" indent="0">
              <a:buNone/>
              <a:defRPr sz="1136"/>
            </a:lvl3pPr>
            <a:lvl4pPr marL="1298905" indent="0">
              <a:buNone/>
              <a:defRPr sz="947"/>
            </a:lvl4pPr>
            <a:lvl5pPr marL="1731874" indent="0">
              <a:buNone/>
              <a:defRPr sz="947"/>
            </a:lvl5pPr>
            <a:lvl6pPr marL="2164842" indent="0">
              <a:buNone/>
              <a:defRPr sz="947"/>
            </a:lvl6pPr>
            <a:lvl7pPr marL="2597810" indent="0">
              <a:buNone/>
              <a:defRPr sz="947"/>
            </a:lvl7pPr>
            <a:lvl8pPr marL="3030779" indent="0">
              <a:buNone/>
              <a:defRPr sz="947"/>
            </a:lvl8pPr>
            <a:lvl9pPr marL="3463747" indent="0">
              <a:buNone/>
              <a:defRPr sz="947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78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807" y="345771"/>
            <a:ext cx="7700486" cy="125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07" y="1728850"/>
            <a:ext cx="7700486" cy="412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807" y="6019406"/>
            <a:ext cx="2008823" cy="345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E0B57-5A79-4178-80EB-B853C45368DB}" type="datetimeFigureOut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7433" y="6019406"/>
            <a:ext cx="3013234" cy="345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5470" y="6019406"/>
            <a:ext cx="2008823" cy="345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ED9C3-6608-4753-988D-0DCC1857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2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5937" rtl="0" eaLnBrk="1" latinLnBrk="0" hangingPunct="1">
        <a:lnSpc>
          <a:spcPct val="90000"/>
        </a:lnSpc>
        <a:spcBef>
          <a:spcPct val="0"/>
        </a:spcBef>
        <a:buNone/>
        <a:defRPr sz="4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484" indent="-216484" algn="l" defTabSz="865937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1pPr>
      <a:lvl2pPr marL="649453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3" kern="1200">
          <a:solidFill>
            <a:schemeClr val="tx1"/>
          </a:solidFill>
          <a:latin typeface="+mn-lt"/>
          <a:ea typeface="+mn-ea"/>
          <a:cs typeface="+mn-cs"/>
        </a:defRPr>
      </a:lvl2pPr>
      <a:lvl3pPr marL="1082421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3pPr>
      <a:lvl4pPr marL="1515389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48358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1326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4295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47263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0231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2968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5937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298905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1874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4842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597810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0779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3747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85999" y="2080009"/>
            <a:ext cx="4918669" cy="341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en-US" dirty="0">
                <a:latin typeface="方正舒体" pitchFamily="2" charset="-122"/>
                <a:ea typeface="方正舒体" pitchFamily="2" charset="-122"/>
              </a:rPr>
              <a:t>单击此处</a:t>
            </a:r>
            <a:r>
              <a:rPr lang="zh-CN" altLang="en-US" i="1" dirty="0">
                <a:latin typeface="方正舒体" pitchFamily="2" charset="-122"/>
                <a:ea typeface="方正舒体" pitchFamily="2" charset="-122"/>
              </a:rPr>
              <a:t>输入</a:t>
            </a:r>
            <a:r>
              <a:rPr lang="zh-CN" altLang="en-US" dirty="0">
                <a:latin typeface="方正舒体" pitchFamily="2" charset="-122"/>
                <a:ea typeface="方正舒体" pitchFamily="2" charset="-122"/>
              </a:rPr>
              <a:t>祝福</a:t>
            </a:r>
            <a:r>
              <a:rPr lang="zh-CN" altLang="en-US" dirty="0" smtClean="0">
                <a:latin typeface="方正舒体" pitchFamily="2" charset="-122"/>
                <a:ea typeface="方正舒体" pitchFamily="2" charset="-122"/>
              </a:rPr>
              <a:t>语</a:t>
            </a:r>
            <a:endParaRPr lang="en-US" altLang="zh-CN" dirty="0" smtClean="0"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ts val="3700"/>
              </a:lnSpc>
            </a:pPr>
            <a:endParaRPr lang="en-US" altLang="zh-CN" dirty="0"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ts val="3700"/>
              </a:lnSpc>
            </a:pPr>
            <a:endParaRPr lang="en-US" altLang="zh-CN" dirty="0" smtClean="0"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ts val="3700"/>
              </a:lnSpc>
            </a:pPr>
            <a:endParaRPr lang="en-US" altLang="zh-CN" dirty="0"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ts val="3700"/>
              </a:lnSpc>
            </a:pPr>
            <a:endParaRPr lang="en-US" altLang="zh-CN" dirty="0" smtClean="0"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ts val="3700"/>
              </a:lnSpc>
            </a:pPr>
            <a:endParaRPr lang="en-US" altLang="zh-CN" dirty="0"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ts val="37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13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5</Words>
  <Application>Microsoft Office PowerPoint</Application>
  <PresentationFormat>自定义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方正舒体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Jerry</dc:creator>
  <cp:lastModifiedBy>Jerry</cp:lastModifiedBy>
  <cp:revision>12</cp:revision>
  <dcterms:created xsi:type="dcterms:W3CDTF">2018-11-30T08:06:02Z</dcterms:created>
  <dcterms:modified xsi:type="dcterms:W3CDTF">2018-12-21T08:17:51Z</dcterms:modified>
</cp:coreProperties>
</file>