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5588" cy="642778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482" y="-108"/>
      </p:cViewPr>
      <p:guideLst>
        <p:guide orient="horz" pos="2025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599" y="4499451"/>
            <a:ext cx="5487353" cy="5311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599" y="574335"/>
            <a:ext cx="5487353" cy="38566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599" y="5030637"/>
            <a:ext cx="5487353" cy="7543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0551" y="257410"/>
            <a:ext cx="2057757" cy="548445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80" y="257410"/>
            <a:ext cx="6020845" cy="548445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786580" y="1713968"/>
            <a:ext cx="5357850" cy="1071298"/>
          </a:xfrm>
        </p:spPr>
        <p:txBody>
          <a:bodyPr>
            <a:normAutofit/>
          </a:bodyPr>
          <a:lstStyle>
            <a:lvl1pPr algn="l">
              <a:defRPr sz="2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单击此处输入祝福语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438" y="4130449"/>
            <a:ext cx="7773750" cy="1276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438" y="2724371"/>
            <a:ext cx="7773750" cy="140607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80" y="1499818"/>
            <a:ext cx="4039301" cy="42420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007" y="1499818"/>
            <a:ext cx="4039301" cy="42420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79" y="1438813"/>
            <a:ext cx="4040890" cy="5996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79" y="2038442"/>
            <a:ext cx="4040890" cy="37034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832" y="1438813"/>
            <a:ext cx="4042477" cy="5996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832" y="2038442"/>
            <a:ext cx="4042477" cy="37034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80" y="255921"/>
            <a:ext cx="3008835" cy="1089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671" y="255922"/>
            <a:ext cx="5112638" cy="54859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80" y="1345075"/>
            <a:ext cx="3008835" cy="43967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80" y="257410"/>
            <a:ext cx="8231029" cy="1071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80" y="1499818"/>
            <a:ext cx="8231029" cy="4242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79" y="5957608"/>
            <a:ext cx="2133971" cy="3422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743" y="5957608"/>
            <a:ext cx="2896103" cy="3422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4338" y="5957608"/>
            <a:ext cx="2133971" cy="3422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58018" y="2011306"/>
            <a:ext cx="54292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方正舒体" pitchFamily="2" charset="-122"/>
                <a:ea typeface="方正舒体" pitchFamily="2" charset="-122"/>
              </a:rPr>
              <a:t>单击此处输入祝福语</a:t>
            </a:r>
            <a:endParaRPr lang="en-US" altLang="zh-CN" sz="2000" dirty="0" smtClean="0">
              <a:latin typeface="方正舒体" pitchFamily="2" charset="-122"/>
              <a:ea typeface="方正舒体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PresentationFormat>自定义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dell</cp:lastModifiedBy>
  <cp:revision>2</cp:revision>
  <dcterms:created xsi:type="dcterms:W3CDTF">2015-12-29T01:21:14Z</dcterms:created>
  <dcterms:modified xsi:type="dcterms:W3CDTF">2015-12-29T01:30:14Z</dcterms:modified>
</cp:coreProperties>
</file>